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Glacial Indifference Bold" charset="1" panose="00000800000000000000"/>
      <p:regular r:id="rId19"/>
    </p:embeddedFont>
    <p:embeddedFont>
      <p:font typeface="HK Grotesk Bold" charset="1" panose="00000800000000000000"/>
      <p:regular r:id="rId20"/>
    </p:embeddedFont>
    <p:embeddedFont>
      <p:font typeface="HK Grotesk Italics" charset="1" panose="00000500000000000000"/>
      <p:regular r:id="rId21"/>
    </p:embeddedFont>
    <p:embeddedFont>
      <p:font typeface="HK Grotesk" charset="1" panose="00000500000000000000"/>
      <p:regular r:id="rId22"/>
    </p:embeddedFont>
    <p:embeddedFont>
      <p:font typeface="HK Grotesk Bold Italics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Digital Portfolio</a:t>
            </a:r>
          </a:p>
          <a:p>
            <a:r>
              <a:rPr lang="en-US"/>
              <a:t/>
            </a:r>
          </a:p>
          <a:p>
            <a:r>
              <a:rPr lang="en-US"/>
              <a:t>- STUDENT NAME: ____________</a:t>
            </a:r>
          </a:p>
          <a:p>
            <a:r>
              <a:rPr lang="en-US"/>
              <a:t>- REGISTER NO AND NMID: ____________</a:t>
            </a:r>
          </a:p>
          <a:p>
            <a:r>
              <a:rPr lang="en-US"/>
              <a:t>- DEPARTMENT: ____________</a:t>
            </a:r>
          </a:p>
          <a:p>
            <a:r>
              <a:rPr lang="en-US"/>
              <a:t>- COLLEGE / UNIVERSITY: ____________</a:t>
            </a:r>
          </a:p>
          <a:p>
            <a:r>
              <a:rPr lang="en-US"/>
              <a:t/>
            </a:r>
          </a:p>
          <a:p>
            <a:r>
              <a:rPr lang="en-US"/>
              <a:t>- PROJECT TITLE: Frontend Development of Digital Clock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71171"/>
            <a:ext cx="16230600" cy="998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1"/>
              </a:lnSpc>
            </a:pPr>
            <a:r>
              <a:rPr lang="en-US" sz="7451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DIGITAL PORTFOLIO</a:t>
            </a:r>
          </a:p>
          <a:p>
            <a:pPr algn="ctr">
              <a:lnSpc>
                <a:spcPts val="6272"/>
              </a:lnSpc>
            </a:pPr>
          </a:p>
          <a:p>
            <a:pPr algn="ctr">
              <a:lnSpc>
                <a:spcPts val="6272"/>
              </a:lnSpc>
            </a:pPr>
            <a:r>
              <a:rPr lang="en-US" sz="448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STUDENT NAME: R.SURIYALAKSHMI</a:t>
            </a:r>
          </a:p>
          <a:p>
            <a:pPr algn="ctr">
              <a:lnSpc>
                <a:spcPts val="6272"/>
              </a:lnSpc>
            </a:pPr>
            <a:r>
              <a:rPr lang="en-US" sz="448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REGISTER NO AND NMID: astvu30430424u18045</a:t>
            </a:r>
          </a:p>
          <a:p>
            <a:pPr algn="ctr">
              <a:lnSpc>
                <a:spcPts val="6272"/>
              </a:lnSpc>
            </a:pPr>
            <a:r>
              <a:rPr lang="en-US" sz="448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DEPARTMENT: B.Sc.computer science </a:t>
            </a:r>
          </a:p>
          <a:p>
            <a:pPr algn="ctr">
              <a:lnSpc>
                <a:spcPts val="6272"/>
              </a:lnSpc>
            </a:pPr>
            <a:r>
              <a:rPr lang="en-US" sz="448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COLLEGE : Arignar Anna govt arts college for women</a:t>
            </a:r>
          </a:p>
          <a:p>
            <a:pPr algn="ctr">
              <a:lnSpc>
                <a:spcPts val="6272"/>
              </a:lnSpc>
            </a:pPr>
            <a:r>
              <a:rPr lang="en-US" sz="448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PROJECT TITLE:</a:t>
            </a:r>
          </a:p>
          <a:p>
            <a:pPr algn="ctr">
              <a:lnSpc>
                <a:spcPts val="6272"/>
              </a:lnSpc>
            </a:pPr>
            <a:r>
              <a:rPr lang="en-US" sz="448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Frontend Development of Digital Clock Project</a:t>
            </a:r>
          </a:p>
          <a:p>
            <a:pPr algn="ctr">
              <a:lnSpc>
                <a:spcPts val="6272"/>
              </a:lnSpc>
            </a:pPr>
          </a:p>
          <a:p>
            <a:pPr algn="ctr">
              <a:lnSpc>
                <a:spcPts val="6272"/>
              </a:lnSpc>
            </a:pPr>
          </a:p>
          <a:p>
            <a:pPr algn="ctr">
              <a:lnSpc>
                <a:spcPts val="6272"/>
              </a:lnSpc>
            </a:pPr>
          </a:p>
          <a:p>
            <a:pPr algn="ctr">
              <a:lnSpc>
                <a:spcPts val="627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99284" y="1791034"/>
            <a:ext cx="14689432" cy="6533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80"/>
              </a:lnSpc>
            </a:pPr>
            <a:r>
              <a:rPr lang="en-US" b="true" sz="9128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Conclusion</a:t>
            </a:r>
          </a:p>
          <a:p>
            <a:pPr algn="ctr">
              <a:lnSpc>
                <a:spcPts val="5556"/>
              </a:lnSpc>
            </a:pPr>
          </a:p>
          <a:p>
            <a:pPr algn="ctr" marL="856915" indent="-428458" lvl="1">
              <a:lnSpc>
                <a:spcPts val="5556"/>
              </a:lnSpc>
              <a:buFont typeface="Arial"/>
              <a:buChar char="•"/>
            </a:pPr>
            <a:r>
              <a:rPr lang="en-US" sz="396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The project successfully shows how frontend technologies </a:t>
            </a:r>
          </a:p>
          <a:p>
            <a:pPr algn="ctr">
              <a:lnSpc>
                <a:spcPts val="5556"/>
              </a:lnSpc>
            </a:pPr>
            <a:r>
              <a:rPr lang="en-US" sz="396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(HTML, CSS, JS) </a:t>
            </a:r>
            <a:r>
              <a:rPr lang="en-US" sz="396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can be combined to build a real-time application.</a:t>
            </a:r>
          </a:p>
          <a:p>
            <a:pPr algn="ctr">
              <a:lnSpc>
                <a:spcPts val="5556"/>
              </a:lnSpc>
            </a:pPr>
          </a:p>
          <a:p>
            <a:pPr algn="ctr" marL="856915" indent="-428458" lvl="1">
              <a:lnSpc>
                <a:spcPts val="5556"/>
              </a:lnSpc>
              <a:buFont typeface="Arial"/>
              <a:buChar char="•"/>
            </a:pPr>
            <a:r>
              <a:rPr lang="en-US" sz="396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It helps beginners understand DOM manipulation, styling, </a:t>
            </a:r>
          </a:p>
          <a:p>
            <a:pPr algn="ctr">
              <a:lnSpc>
                <a:spcPts val="5556"/>
              </a:lnSpc>
            </a:pPr>
            <a:r>
              <a:rPr lang="en-US" sz="396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and real-time updates, while being simple enough for practice.</a:t>
            </a:r>
          </a:p>
          <a:p>
            <a:pPr algn="ctr">
              <a:lnSpc>
                <a:spcPts val="55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-5543"/>
            <a:ext cx="7542382" cy="10292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2"/>
              </a:lnSpc>
            </a:pPr>
            <a:r>
              <a:rPr lang="en-US" sz="5022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AGENDA</a:t>
            </a:r>
          </a:p>
          <a:p>
            <a:pPr algn="ctr">
              <a:lnSpc>
                <a:spcPts val="3906"/>
              </a:lnSpc>
            </a:pPr>
          </a:p>
          <a:p>
            <a:pPr algn="l" marL="602482" indent="-301241" lvl="1">
              <a:lnSpc>
                <a:spcPts val="3906"/>
              </a:lnSpc>
              <a:buFont typeface="Arial"/>
              <a:buChar char="•"/>
            </a:pPr>
            <a:r>
              <a:rPr lang="en-US" sz="279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Problem Statement</a:t>
            </a:r>
          </a:p>
          <a:p>
            <a:pPr algn="ctr">
              <a:lnSpc>
                <a:spcPts val="3906"/>
              </a:lnSpc>
            </a:pPr>
          </a:p>
          <a:p>
            <a:pPr algn="l" marL="602482" indent="-301241" lvl="1">
              <a:lnSpc>
                <a:spcPts val="3906"/>
              </a:lnSpc>
              <a:buFont typeface="Arial"/>
              <a:buChar char="•"/>
            </a:pPr>
            <a:r>
              <a:rPr lang="en-US" sz="279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Project Overview</a:t>
            </a:r>
          </a:p>
          <a:p>
            <a:pPr algn="l">
              <a:lnSpc>
                <a:spcPts val="3906"/>
              </a:lnSpc>
            </a:pPr>
          </a:p>
          <a:p>
            <a:pPr algn="l" marL="602482" indent="-301241" lvl="1">
              <a:lnSpc>
                <a:spcPts val="3906"/>
              </a:lnSpc>
              <a:buFont typeface="Arial"/>
              <a:buChar char="•"/>
            </a:pPr>
            <a:r>
              <a:rPr lang="en-US" sz="279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End Users</a:t>
            </a:r>
          </a:p>
          <a:p>
            <a:pPr algn="l">
              <a:lnSpc>
                <a:spcPts val="3906"/>
              </a:lnSpc>
            </a:pPr>
          </a:p>
          <a:p>
            <a:pPr algn="l" marL="602482" indent="-301241" lvl="1">
              <a:lnSpc>
                <a:spcPts val="3906"/>
              </a:lnSpc>
              <a:buFont typeface="Arial"/>
              <a:buChar char="•"/>
            </a:pPr>
            <a:r>
              <a:rPr lang="en-US" sz="279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Tools and Technologies</a:t>
            </a:r>
          </a:p>
          <a:p>
            <a:pPr algn="l">
              <a:lnSpc>
                <a:spcPts val="3906"/>
              </a:lnSpc>
            </a:pPr>
          </a:p>
          <a:p>
            <a:pPr algn="l" marL="602482" indent="-301241" lvl="1">
              <a:lnSpc>
                <a:spcPts val="3906"/>
              </a:lnSpc>
              <a:buFont typeface="Arial"/>
              <a:buChar char="•"/>
            </a:pPr>
            <a:r>
              <a:rPr lang="en-US" sz="279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Portfolio Design and Layout</a:t>
            </a:r>
          </a:p>
          <a:p>
            <a:pPr algn="l">
              <a:lnSpc>
                <a:spcPts val="3906"/>
              </a:lnSpc>
            </a:pPr>
          </a:p>
          <a:p>
            <a:pPr algn="l" marL="602482" indent="-301241" lvl="1">
              <a:lnSpc>
                <a:spcPts val="3906"/>
              </a:lnSpc>
              <a:buFont typeface="Arial"/>
              <a:buChar char="•"/>
            </a:pPr>
            <a:r>
              <a:rPr lang="en-US" sz="279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Features and Functionality</a:t>
            </a:r>
          </a:p>
          <a:p>
            <a:pPr algn="l">
              <a:lnSpc>
                <a:spcPts val="3906"/>
              </a:lnSpc>
            </a:pPr>
          </a:p>
          <a:p>
            <a:pPr algn="l" marL="602482" indent="-301241" lvl="1">
              <a:lnSpc>
                <a:spcPts val="3906"/>
              </a:lnSpc>
              <a:buFont typeface="Arial"/>
              <a:buChar char="•"/>
            </a:pPr>
            <a:r>
              <a:rPr lang="en-US" sz="279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Results and Screenshots</a:t>
            </a:r>
          </a:p>
          <a:p>
            <a:pPr algn="l">
              <a:lnSpc>
                <a:spcPts val="3906"/>
              </a:lnSpc>
            </a:pPr>
          </a:p>
          <a:p>
            <a:pPr algn="l" marL="602482" indent="-301241" lvl="1">
              <a:lnSpc>
                <a:spcPts val="3906"/>
              </a:lnSpc>
              <a:buFont typeface="Arial"/>
              <a:buChar char="•"/>
            </a:pPr>
            <a:r>
              <a:rPr lang="en-US" sz="279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Conclusion</a:t>
            </a:r>
          </a:p>
          <a:p>
            <a:pPr algn="l">
              <a:lnSpc>
                <a:spcPts val="3906"/>
              </a:lnSpc>
            </a:pPr>
          </a:p>
          <a:p>
            <a:pPr algn="l" marL="602482" indent="-301241" lvl="1">
              <a:lnSpc>
                <a:spcPts val="3906"/>
              </a:lnSpc>
              <a:buFont typeface="Arial"/>
              <a:buChar char="•"/>
            </a:pPr>
            <a:r>
              <a:rPr lang="en-US" sz="279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GitHub Link</a:t>
            </a:r>
          </a:p>
          <a:p>
            <a:pPr algn="l">
              <a:lnSpc>
                <a:spcPts val="39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500831" y="1028700"/>
            <a:ext cx="4956202" cy="8229600"/>
          </a:xfrm>
          <a:custGeom>
            <a:avLst/>
            <a:gdLst/>
            <a:ahLst/>
            <a:cxnLst/>
            <a:rect r="r" b="b" t="t" l="l"/>
            <a:pathLst>
              <a:path h="8229600" w="4956202">
                <a:moveTo>
                  <a:pt x="4956202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2" y="8229600"/>
                </a:lnTo>
                <a:lnTo>
                  <a:pt x="495620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47106" y="3123636"/>
            <a:ext cx="10572200" cy="509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80"/>
              </a:lnSpc>
            </a:pPr>
            <a:r>
              <a:rPr lang="en-US" sz="8129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 Statement</a:t>
            </a:r>
          </a:p>
          <a:p>
            <a:pPr algn="ctr">
              <a:lnSpc>
                <a:spcPts val="4799"/>
              </a:lnSpc>
            </a:pPr>
          </a:p>
          <a:p>
            <a:pPr algn="ctr">
              <a:lnSpc>
                <a:spcPts val="4799"/>
              </a:lnSpc>
            </a:pPr>
            <a:r>
              <a:rPr lang="en-US" sz="3428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Traditional wall clocks and static time displays</a:t>
            </a:r>
          </a:p>
          <a:p>
            <a:pPr algn="ctr">
              <a:lnSpc>
                <a:spcPts val="4799"/>
              </a:lnSpc>
            </a:pPr>
            <a:r>
              <a:rPr lang="en-US" sz="3428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lack interactivity and modern design.</a:t>
            </a:r>
          </a:p>
          <a:p>
            <a:pPr algn="ctr">
              <a:lnSpc>
                <a:spcPts val="4799"/>
              </a:lnSpc>
            </a:pPr>
            <a:r>
              <a:rPr lang="en-US" sz="3428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The problem is to create a dynamic, responsive, </a:t>
            </a:r>
          </a:p>
          <a:p>
            <a:pPr algn="r">
              <a:lnSpc>
                <a:spcPts val="4799"/>
              </a:lnSpc>
            </a:pPr>
            <a:r>
              <a:rPr lang="en-US" sz="3428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and visually appealing digital clock using frontend</a:t>
            </a:r>
          </a:p>
          <a:p>
            <a:pPr algn="r">
              <a:lnSpc>
                <a:spcPts val="4799"/>
              </a:lnSpc>
              <a:spcBef>
                <a:spcPct val="0"/>
              </a:spcBef>
            </a:pPr>
            <a:r>
              <a:rPr lang="en-US" sz="3428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technologies that can run directly on any web browser.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148690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0495" y="933450"/>
            <a:ext cx="9338906" cy="395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7"/>
              </a:lnSpc>
            </a:pPr>
          </a:p>
          <a:p>
            <a:pPr algn="ctr">
              <a:lnSpc>
                <a:spcPts val="4082"/>
              </a:lnSpc>
            </a:pPr>
            <a:r>
              <a:rPr lang="en-US" sz="291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2915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he Digital Clock Project demonstrates the use of HTML, </a:t>
            </a:r>
          </a:p>
          <a:p>
            <a:pPr algn="ctr">
              <a:lnSpc>
                <a:spcPts val="4082"/>
              </a:lnSpc>
            </a:pPr>
            <a:r>
              <a:rPr lang="en-US" sz="2915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CSS, and JavaScript to display a real-time</a:t>
            </a:r>
          </a:p>
          <a:p>
            <a:pPr algn="ctr">
              <a:lnSpc>
                <a:spcPts val="4082"/>
              </a:lnSpc>
            </a:pPr>
            <a:r>
              <a:rPr lang="en-US" sz="2915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clock in HH:MM:SS format.</a:t>
            </a:r>
          </a:p>
          <a:p>
            <a:pPr algn="ctr">
              <a:lnSpc>
                <a:spcPts val="4082"/>
              </a:lnSpc>
            </a:pPr>
            <a:r>
              <a:rPr lang="en-US" sz="2915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The project focuses on:</a:t>
            </a:r>
          </a:p>
          <a:p>
            <a:pPr algn="ctr">
              <a:lnSpc>
                <a:spcPts val="4082"/>
              </a:lnSpc>
            </a:pPr>
          </a:p>
          <a:p>
            <a:pPr algn="ctr">
              <a:lnSpc>
                <a:spcPts val="408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622754" y="4315245"/>
            <a:ext cx="4634389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Clean and responsive </a:t>
            </a:r>
          </a:p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design</a:t>
            </a:r>
          </a:p>
          <a:p>
            <a:pPr algn="ctr">
              <a:lnSpc>
                <a:spcPts val="4200"/>
              </a:lnSpc>
            </a:pPr>
          </a:p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Real-time time updates</a:t>
            </a:r>
          </a:p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(every second)</a:t>
            </a:r>
          </a:p>
          <a:p>
            <a:pPr algn="ctr">
              <a:lnSpc>
                <a:spcPts val="4200"/>
              </a:lnSpc>
            </a:pPr>
          </a:p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Customizable styling </a:t>
            </a:r>
          </a:p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(dark/light themes possible)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46641" y="58905"/>
            <a:ext cx="9855041" cy="121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9"/>
              </a:lnSpc>
            </a:pPr>
            <a:r>
              <a:rPr lang="en-US" sz="7114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overview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18180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492" t="0" r="-3849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48400" y="1395275"/>
            <a:ext cx="7310900" cy="839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9"/>
              </a:lnSpc>
            </a:pPr>
            <a:r>
              <a:rPr lang="en-US" sz="7114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Who Are the End Users?</a:t>
            </a:r>
          </a:p>
          <a:p>
            <a:pPr algn="ctr">
              <a:lnSpc>
                <a:spcPts val="4200"/>
              </a:lnSpc>
            </a:pPr>
          </a:p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Students learning frontend development concepts</a:t>
            </a:r>
          </a:p>
          <a:p>
            <a:pPr algn="ctr">
              <a:lnSpc>
                <a:spcPts val="4200"/>
              </a:lnSpc>
            </a:pPr>
          </a:p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Developers practicing small JavaScript projects</a:t>
            </a:r>
          </a:p>
          <a:p>
            <a:pPr algn="ctr">
              <a:lnSpc>
                <a:spcPts val="4200"/>
              </a:lnSpc>
            </a:pPr>
          </a:p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General Users who need a lightweight clock for their desktop, website, or dashboard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47052" y="857250"/>
            <a:ext cx="12570744" cy="840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82"/>
              </a:lnSpc>
            </a:pPr>
            <a:r>
              <a:rPr lang="en-US" sz="9058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Tools and Technologies</a:t>
            </a:r>
          </a:p>
          <a:p>
            <a:pPr algn="ctr">
              <a:lnSpc>
                <a:spcPts val="5348"/>
              </a:lnSpc>
            </a:pPr>
          </a:p>
          <a:p>
            <a:pPr algn="ctr" marL="824764" indent="-412382" lvl="1">
              <a:lnSpc>
                <a:spcPts val="5348"/>
              </a:lnSpc>
              <a:buFont typeface="Arial"/>
              <a:buChar char="•"/>
            </a:pPr>
            <a:r>
              <a:rPr lang="en-US" sz="382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HTML5 – Structure of the clock</a:t>
            </a:r>
          </a:p>
          <a:p>
            <a:pPr algn="ctr">
              <a:lnSpc>
                <a:spcPts val="5348"/>
              </a:lnSpc>
            </a:pPr>
          </a:p>
          <a:p>
            <a:pPr algn="ctr" marL="824764" indent="-412382" lvl="1">
              <a:lnSpc>
                <a:spcPts val="5348"/>
              </a:lnSpc>
              <a:buFont typeface="Arial"/>
              <a:buChar char="•"/>
            </a:pPr>
            <a:r>
              <a:rPr lang="en-US" sz="382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CSS3 – Styling and layout</a:t>
            </a:r>
          </a:p>
          <a:p>
            <a:pPr algn="ctr">
              <a:lnSpc>
                <a:spcPts val="5348"/>
              </a:lnSpc>
            </a:pPr>
          </a:p>
          <a:p>
            <a:pPr algn="ctr" marL="824764" indent="-412382" lvl="1">
              <a:lnSpc>
                <a:spcPts val="5348"/>
              </a:lnSpc>
              <a:buFont typeface="Arial"/>
              <a:buChar char="•"/>
            </a:pPr>
            <a:r>
              <a:rPr lang="en-US" sz="382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JavaScript (ES6) – Real-time functionality</a:t>
            </a:r>
          </a:p>
          <a:p>
            <a:pPr algn="ctr">
              <a:lnSpc>
                <a:spcPts val="5348"/>
              </a:lnSpc>
            </a:pPr>
          </a:p>
          <a:p>
            <a:pPr algn="ctr" marL="824764" indent="-412382" lvl="1">
              <a:lnSpc>
                <a:spcPts val="5348"/>
              </a:lnSpc>
              <a:buFont typeface="Arial"/>
              <a:buChar char="•"/>
            </a:pPr>
            <a:r>
              <a:rPr lang="en-US" sz="382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VS Code – Development environment</a:t>
            </a:r>
          </a:p>
          <a:p>
            <a:pPr algn="ctr">
              <a:lnSpc>
                <a:spcPts val="5348"/>
              </a:lnSpc>
            </a:pPr>
          </a:p>
          <a:p>
            <a:pPr algn="ctr" marL="824764" indent="-412382" lvl="1">
              <a:lnSpc>
                <a:spcPts val="5348"/>
              </a:lnSpc>
              <a:buFont typeface="Arial"/>
              <a:buChar char="•"/>
            </a:pPr>
            <a:r>
              <a:rPr lang="en-US" sz="382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GitHub – Version control and project hosting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40479" y="1009924"/>
            <a:ext cx="6941783" cy="12795913"/>
          </a:xfrm>
          <a:custGeom>
            <a:avLst/>
            <a:gdLst/>
            <a:ahLst/>
            <a:cxnLst/>
            <a:rect r="r" b="b" t="t" l="l"/>
            <a:pathLst>
              <a:path h="12795913" w="6941783">
                <a:moveTo>
                  <a:pt x="6941783" y="0"/>
                </a:moveTo>
                <a:lnTo>
                  <a:pt x="0" y="0"/>
                </a:lnTo>
                <a:lnTo>
                  <a:pt x="0" y="12795913"/>
                </a:lnTo>
                <a:lnTo>
                  <a:pt x="6941783" y="12795913"/>
                </a:lnTo>
                <a:lnTo>
                  <a:pt x="694178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4000" y="1374198"/>
            <a:ext cx="8695294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Portfolio Design and Layout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481536" y="2791518"/>
            <a:ext cx="804672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Minimalist design with centered clock display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481536" y="3782118"/>
            <a:ext cx="968160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Responsive layout that adapts to different screen sizes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481536" y="4772718"/>
            <a:ext cx="881824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Custom CSS styling for fonts, colors, and themes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81536" y="5803941"/>
            <a:ext cx="813863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User-friendly UI with simple design approach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t="0" r="-2457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2370988" y="895350"/>
            <a:ext cx="14968106" cy="814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b="true" sz="6300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Features and Functionality</a:t>
            </a:r>
          </a:p>
          <a:p>
            <a:pPr algn="ctr">
              <a:lnSpc>
                <a:spcPts val="5076"/>
              </a:lnSpc>
            </a:pPr>
          </a:p>
          <a:p>
            <a:pPr algn="ctr">
              <a:lnSpc>
                <a:spcPts val="5076"/>
              </a:lnSpc>
            </a:pPr>
            <a:r>
              <a:rPr lang="en-US" sz="3625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Displays real-time digital clock in HH:MM:SS</a:t>
            </a:r>
          </a:p>
          <a:p>
            <a:pPr algn="ctr">
              <a:lnSpc>
                <a:spcPts val="5076"/>
              </a:lnSpc>
            </a:pPr>
          </a:p>
          <a:p>
            <a:pPr algn="ctr">
              <a:lnSpc>
                <a:spcPts val="5076"/>
              </a:lnSpc>
            </a:pPr>
            <a:r>
              <a:rPr lang="en-US" sz="3625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Automatic updating every second</a:t>
            </a:r>
          </a:p>
          <a:p>
            <a:pPr algn="ctr">
              <a:lnSpc>
                <a:spcPts val="5076"/>
              </a:lnSpc>
            </a:pPr>
          </a:p>
          <a:p>
            <a:pPr algn="ctr">
              <a:lnSpc>
                <a:spcPts val="5076"/>
              </a:lnSpc>
            </a:pPr>
            <a:r>
              <a:rPr lang="en-US" sz="3625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Responsive design for all devices</a:t>
            </a:r>
          </a:p>
          <a:p>
            <a:pPr algn="ctr">
              <a:lnSpc>
                <a:spcPts val="5076"/>
              </a:lnSpc>
            </a:pPr>
          </a:p>
          <a:p>
            <a:pPr algn="ctr">
              <a:lnSpc>
                <a:spcPts val="5076"/>
              </a:lnSpc>
            </a:pPr>
            <a:r>
              <a:rPr lang="en-US" sz="3625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Option to add dark/light mode themes</a:t>
            </a:r>
          </a:p>
          <a:p>
            <a:pPr algn="ctr">
              <a:lnSpc>
                <a:spcPts val="5076"/>
              </a:lnSpc>
            </a:pPr>
          </a:p>
          <a:p>
            <a:pPr algn="ctr">
              <a:lnSpc>
                <a:spcPts val="5076"/>
              </a:lnSpc>
            </a:pPr>
            <a:r>
              <a:rPr lang="en-US" sz="3625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Easy to integrate into other web applications</a:t>
            </a:r>
          </a:p>
          <a:p>
            <a:pPr algn="ctr">
              <a:lnSpc>
                <a:spcPts val="507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7881" y="1028700"/>
            <a:ext cx="5657850" cy="8229600"/>
          </a:xfrm>
          <a:custGeom>
            <a:avLst/>
            <a:gdLst/>
            <a:ahLst/>
            <a:cxnLst/>
            <a:rect r="r" b="b" t="t" l="l"/>
            <a:pathLst>
              <a:path h="8229600" w="5657850">
                <a:moveTo>
                  <a:pt x="0" y="0"/>
                </a:moveTo>
                <a:lnTo>
                  <a:pt x="5657850" y="0"/>
                </a:lnTo>
                <a:lnTo>
                  <a:pt x="56578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32098" y="3731841"/>
            <a:ext cx="12185788" cy="5083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9"/>
              </a:lnSpc>
            </a:pPr>
            <a:r>
              <a:rPr lang="en-US" b="true" sz="5521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Results and Screenshots</a:t>
            </a:r>
          </a:p>
          <a:p>
            <a:pPr algn="ctr">
              <a:lnSpc>
                <a:spcPts val="5392"/>
              </a:lnSpc>
            </a:pPr>
          </a:p>
          <a:p>
            <a:pPr algn="ctr">
              <a:lnSpc>
                <a:spcPts val="5392"/>
              </a:lnSpc>
            </a:pPr>
            <a:r>
              <a:rPr lang="en-US" sz="3852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Output is a working digital clock displayed on a webpage</a:t>
            </a:r>
          </a:p>
          <a:p>
            <a:pPr algn="ctr">
              <a:lnSpc>
                <a:spcPts val="5392"/>
              </a:lnSpc>
            </a:pPr>
          </a:p>
          <a:p>
            <a:pPr algn="ctr">
              <a:lnSpc>
                <a:spcPts val="5392"/>
              </a:lnSpc>
            </a:pPr>
            <a:r>
              <a:rPr lang="en-US" sz="3852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The clock refreshes in real time without page reload</a:t>
            </a:r>
          </a:p>
          <a:p>
            <a:pPr algn="ctr">
              <a:lnSpc>
                <a:spcPts val="5392"/>
              </a:lnSpc>
            </a:pPr>
          </a:p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sz="3852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Provides a modern and professional frontend look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DAGxQNiz4Ts</dc:identifier>
  <dcterms:modified xsi:type="dcterms:W3CDTF">2011-08-01T06:04:30Z</dcterms:modified>
  <cp:revision>1</cp:revision>
  <dc:title>Copy of Nm ppt</dc:title>
</cp:coreProperties>
</file>